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950D9-8FC2-48C2-AA93-D02C066B253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2055-F8D3-4BCF-B693-FA453F919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518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950D9-8FC2-48C2-AA93-D02C066B253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2055-F8D3-4BCF-B693-FA453F919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958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950D9-8FC2-48C2-AA93-D02C066B253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2055-F8D3-4BCF-B693-FA453F919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132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950D9-8FC2-48C2-AA93-D02C066B253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2055-F8D3-4BCF-B693-FA453F919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059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950D9-8FC2-48C2-AA93-D02C066B253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2055-F8D3-4BCF-B693-FA453F919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919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950D9-8FC2-48C2-AA93-D02C066B253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2055-F8D3-4BCF-B693-FA453F919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838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950D9-8FC2-48C2-AA93-D02C066B253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2055-F8D3-4BCF-B693-FA453F919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98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950D9-8FC2-48C2-AA93-D02C066B253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2055-F8D3-4BCF-B693-FA453F919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499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950D9-8FC2-48C2-AA93-D02C066B253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2055-F8D3-4BCF-B693-FA453F919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619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950D9-8FC2-48C2-AA93-D02C066B253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2055-F8D3-4BCF-B693-FA453F919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618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950D9-8FC2-48C2-AA93-D02C066B253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2055-F8D3-4BCF-B693-FA453F919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88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950D9-8FC2-48C2-AA93-D02C066B253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32055-F8D3-4BCF-B693-FA453F919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44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60" y="2132856"/>
            <a:ext cx="7772400" cy="1470025"/>
          </a:xfrm>
        </p:spPr>
        <p:txBody>
          <a:bodyPr>
            <a:normAutofit/>
          </a:bodyPr>
          <a:lstStyle/>
          <a:p>
            <a:r>
              <a:rPr lang="kk-KZ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Төменгі </a:t>
            </a:r>
            <a:r>
              <a:rPr lang="kk-KZ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типті жол </a:t>
            </a:r>
            <a:r>
              <a:rPr lang="kk-KZ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төсемесінің </a:t>
            </a:r>
            <a:r>
              <a:rPr lang="kk-KZ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құрылысы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086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8072"/>
          </a:xfrm>
        </p:spPr>
        <p:txBody>
          <a:bodyPr>
            <a:normAutofit/>
          </a:bodyPr>
          <a:lstStyle/>
          <a:p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Органикалық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тұтқырғыштармен </a:t>
            </a:r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нығайту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Рис.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40768"/>
            <a:ext cx="6132294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2070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 descr="Рис.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4744"/>
            <a:ext cx="7334468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974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 descr="Рис.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571" y="1052736"/>
            <a:ext cx="6905403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0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90872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kk-KZ" sz="2700" dirty="0">
                <a:latin typeface="Times New Roman" pitchFamily="18" charset="0"/>
                <a:cs typeface="Times New Roman" pitchFamily="18" charset="0"/>
              </a:rPr>
              <a:t>Топырақтарды нығайту үшін қажетті органикалық тұтқырғыштардың жуық шамамен мөлшері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755576" y="1412776"/>
          <a:ext cx="8229600" cy="49934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21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99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12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7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967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БЕРІКТІРІЛЕТІН ТОПЫРАҚТАР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шығын, % топырақ салмағынан (алымында), </a:t>
                      </a:r>
                      <a:endParaRPr lang="kk-KZ" sz="1400" b="1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кг </a:t>
                      </a:r>
                      <a:r>
                        <a:rPr lang="kk-KZ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 м</a:t>
                      </a:r>
                      <a:r>
                        <a:rPr lang="kk-KZ" sz="1400" b="1" baseline="30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kk-KZ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топыраққа (бөлімі)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93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Сұйық мұнайлы битум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сланц</a:t>
                      </a:r>
                      <a:r>
                        <a:rPr lang="kk-KZ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ылы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битум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битум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эмульси</a:t>
                      </a:r>
                      <a:r>
                        <a:rPr lang="kk-KZ" sz="12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ясы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Таскөмірлі қарамай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93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0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Ірі кесекті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kk-KZ" sz="20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цементтелмеген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kk-KZ" sz="20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оптималды құрамға жақын малта тасты құмдар; оптималды құрамға жақын құмайттар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u="sng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3...5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66...1 10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u="sng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3...5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66...1 10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u="sng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3...5</a:t>
                      </a:r>
                      <a:endParaRPr lang="ru-RU" sz="1800" b="1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66...110</a:t>
                      </a:r>
                      <a:endParaRPr lang="ru-RU" sz="1800" b="1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93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0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Ірі кесекті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оптимал</a:t>
                      </a:r>
                      <a:r>
                        <a:rPr lang="kk-KZ" sz="20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ды құрамсыз малта тасты құмдар; иілімділік саны 3-тен төмен шаңды құмайттар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u="sng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4...6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88...130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u="sng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4...6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88..130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u="sng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4...6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88...130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93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0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Жеңіл және ауыр шаңды құмайттар; жеңіл және ауыр шаңды саздақтар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u="sng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5...8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110...180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u="sng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6...7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130...160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u="sng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8...13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180...290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93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0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Ауыр саздақтар;  иілімділік саны 22-ден жоғары шаңды балшықтар және құмды сазбалшықтар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u="sng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8...10</a:t>
                      </a:r>
                      <a:endParaRPr lang="ru-RU" sz="1800" b="1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180...220</a:t>
                      </a:r>
                      <a:endParaRPr lang="ru-RU" sz="1800" b="1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u="sng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6...7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130...160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u="sng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8...13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180...290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590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174</Words>
  <Application>Microsoft Office PowerPoint</Application>
  <PresentationFormat>Экран (4:3)</PresentationFormat>
  <Paragraphs>37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Төменгі типті жол  төсемесінің құрылысы</vt:lpstr>
      <vt:lpstr>Органикалық тұтқырғыштармен нығайту</vt:lpstr>
      <vt:lpstr>Презентация PowerPoint</vt:lpstr>
      <vt:lpstr>Презентация PowerPoint</vt:lpstr>
      <vt:lpstr>Топырақтарды нығайту үшін қажетті органикалық тұтқырғыштардың жуық шамамен мөлшері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Төменгі типті жол  төсемесінің құрылысы</dc:title>
  <dc:creator>Bakytbek</dc:creator>
  <cp:lastModifiedBy>Bakytbek</cp:lastModifiedBy>
  <cp:revision>1</cp:revision>
  <dcterms:created xsi:type="dcterms:W3CDTF">2021-01-27T13:51:07Z</dcterms:created>
  <dcterms:modified xsi:type="dcterms:W3CDTF">2021-01-27T13:52:14Z</dcterms:modified>
</cp:coreProperties>
</file>